
<file path=[Content_Types].xml><?xml version="1.0" encoding="utf-8"?>
<Types xmlns="http://schemas.openxmlformats.org/package/2006/content-types">
  <Default ContentType="image/jpeg" Extension="jpg"/>
  <Default ContentType="application/vnd.openxmlformats-package.relationships+xml" Extension="rels"/>
  <Default ContentType="image/png" Extension="png"/>
  <Default ContentType="application/xml" Extension="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4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0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1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3.xml"/>
  <Override ContentType="application/vnd.openxmlformats-officedocument.theme+xml" PartName="/ppt/theme/theme2.xml"/>
  <Override ContentType="application/vnd.openxmlformats-officedocument.theme+xml" PartName="/ppt/theme/theme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7.xml"/>
  <Override ContentType="application/vnd.openxmlformats-officedocument.presentationml.slide+xml" PartName="/ppt/slides/slide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8.xml"/>
  <Override ContentType="application/vnd.openxmlformats-officedocument.presentationml.slide+xml" PartName="/ppt/slides/slide10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2.xml"/>
  <Override ContentType="application/vnd.openxmlformats-officedocument.presentationml.slide+xml" PartName="/ppt/slides/slide9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3.xml"/>
  <Override ContentType="application/vnd.openxmlformats-officedocument.presentationml.tableStyles+xml" PartName="/ppt/tableStyle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6858000" cx="9144000"/>
  <p:notesSz cx="6858000" cy="9144000"/>
  <p:defaultTextStyle>
    <a:defPPr marR="0" rtl="0" algn="l">
      <a:lnSpc>
        <a:spcPct val="100000"/>
      </a:lnSpc>
      <a:spcBef>
        <a:spcPts val="0"/>
      </a:spcBef>
      <a:spcAft>
        <a:spcPts val="0"/>
      </a:spcAft>
    </a:defPPr>
    <a:lvl1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tableStyles.xml><?xml version="1.0" encoding="utf-8"?>
<a:tblStyleLst xmlns:a="http://schemas.openxmlformats.org/drawingml/2006/main" xmlns:r="http://schemas.openxmlformats.org/officeDocument/2006/relationships" def="{90651C3A-4460-11DB-9652-00E08161165F}"/>
</file>

<file path=ppt/_rels/presentation.xml.rels><?xml version="1.0" encoding="UTF-8" standalone="yes"?><Relationships xmlns="http://schemas.openxmlformats.org/package/2006/relationships"><Relationship Id="rId18" Type="http://schemas.openxmlformats.org/officeDocument/2006/relationships/slide" Target="slides/slide1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2" Type="http://schemas.openxmlformats.org/officeDocument/2006/relationships/slide" Target="slides/slide7.xml"/><Relationship Id="rId2" Type="http://schemas.openxmlformats.org/officeDocument/2006/relationships/presProps" Target="presProps.xml"/><Relationship Id="rId13" Type="http://schemas.openxmlformats.org/officeDocument/2006/relationships/slide" Target="slides/slide8.xml"/><Relationship Id="rId1" Type="http://schemas.openxmlformats.org/officeDocument/2006/relationships/theme" Target="theme/theme1.xml"/><Relationship Id="rId10" Type="http://schemas.openxmlformats.org/officeDocument/2006/relationships/slide" Target="slides/slide5.xml"/><Relationship Id="rId4" Type="http://schemas.openxmlformats.org/officeDocument/2006/relationships/slideMaster" Target="slideMasters/slideMaster1.xml"/><Relationship Id="rId11" Type="http://schemas.openxmlformats.org/officeDocument/2006/relationships/slide" Target="slides/slide6.xml"/><Relationship Id="rId3" Type="http://schemas.openxmlformats.org/officeDocument/2006/relationships/tableStyles" Target="tableStyles.xml"/><Relationship Id="rId9" Type="http://schemas.openxmlformats.org/officeDocument/2006/relationships/slide" Target="slides/slide4.xml"/><Relationship Id="rId6" Type="http://schemas.openxmlformats.org/officeDocument/2006/relationships/slide" Target="slides/slide1.xml"/><Relationship Id="rId5" Type="http://schemas.openxmlformats.org/officeDocument/2006/relationships/notesMaster" Target="notesMasters/notesMaster1.xml"/><Relationship Id="rId8" Type="http://schemas.openxmlformats.org/officeDocument/2006/relationships/slide" Target="slides/slide3.xml"/><Relationship Id="rId7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" name="Shape 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defRPr sz="1100"/>
            </a:lvl1pPr>
            <a:lvl2pPr>
              <a:spcBef>
                <a:spcPts val="0"/>
              </a:spcBef>
              <a:defRPr sz="1100"/>
            </a:lvl2pPr>
            <a:lvl3pPr>
              <a:spcBef>
                <a:spcPts val="0"/>
              </a:spcBef>
              <a:defRPr sz="1100"/>
            </a:lvl3pPr>
            <a:lvl4pPr>
              <a:spcBef>
                <a:spcPts val="0"/>
              </a:spcBef>
              <a:defRPr sz="1100"/>
            </a:lvl4pPr>
            <a:lvl5pPr>
              <a:spcBef>
                <a:spcPts val="0"/>
              </a:spcBef>
              <a:defRPr sz="1100"/>
            </a:lvl5pPr>
            <a:lvl6pPr>
              <a:spcBef>
                <a:spcPts val="0"/>
              </a:spcBef>
              <a:defRPr sz="1100"/>
            </a:lvl6pPr>
            <a:lvl7pPr>
              <a:spcBef>
                <a:spcPts val="0"/>
              </a:spcBef>
              <a:defRPr sz="1100"/>
            </a:lvl7pPr>
            <a:lvl8pPr>
              <a:spcBef>
                <a:spcPts val="0"/>
              </a:spcBef>
              <a:defRPr sz="1100"/>
            </a:lvl8pPr>
            <a:lvl9pPr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9" name="Shape 49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29" name="Shape 12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37" name="Shape 13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45" name="Shape 14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51" name="Shape 15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8" name="Shape 58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7" name="Shape 67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82" name="Shape 8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90" name="Shape 9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97" name="Shape 9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05" name="Shape 10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13" name="Shape 11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21" name="Shape 12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 txBox="1"/>
          <p:nvPr>
            <p:ph type="ctrTitle"/>
          </p:nvPr>
        </p:nvSpPr>
        <p:spPr>
          <a:xfrm>
            <a:off x="685800" y="2130425"/>
            <a:ext cx="7772400" cy="147002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marL="0" marR="0" rtl="0" algn="ctr">
              <a:spcBef>
                <a:spcPts val="0"/>
              </a:spcBef>
              <a:spcAft>
                <a:spcPts val="0"/>
              </a:spcAft>
              <a:defRPr/>
            </a:lvl1pPr>
            <a:lvl2pPr indent="0" marL="0" marR="0" rtl="0" algn="ctr">
              <a:spcBef>
                <a:spcPts val="0"/>
              </a:spcBef>
              <a:spcAft>
                <a:spcPts val="0"/>
              </a:spcAft>
              <a:defRPr/>
            </a:lvl2pPr>
            <a:lvl3pPr indent="0" marL="0" marR="0" rtl="0" algn="ctr">
              <a:spcBef>
                <a:spcPts val="0"/>
              </a:spcBef>
              <a:spcAft>
                <a:spcPts val="0"/>
              </a:spcAft>
              <a:defRPr/>
            </a:lvl3pPr>
            <a:lvl4pPr indent="0" marL="0" marR="0" rtl="0" algn="ctr">
              <a:spcBef>
                <a:spcPts val="0"/>
              </a:spcBef>
              <a:spcAft>
                <a:spcPts val="0"/>
              </a:spcAft>
              <a:defRPr/>
            </a:lvl4pPr>
            <a:lvl5pPr indent="0" marL="0" marR="0" rtl="0" algn="ctr">
              <a:spcBef>
                <a:spcPts val="0"/>
              </a:spcBef>
              <a:spcAft>
                <a:spcPts val="0"/>
              </a:spcAft>
              <a:defRPr/>
            </a:lvl5pPr>
            <a:lvl6pPr indent="0" marL="457200" marR="0" rtl="0" algn="ctr">
              <a:spcBef>
                <a:spcPts val="0"/>
              </a:spcBef>
              <a:spcAft>
                <a:spcPts val="0"/>
              </a:spcAft>
              <a:defRPr/>
            </a:lvl6pPr>
            <a:lvl7pPr indent="0" marL="914400" marR="0" rtl="0" algn="ctr">
              <a:spcBef>
                <a:spcPts val="0"/>
              </a:spcBef>
              <a:spcAft>
                <a:spcPts val="0"/>
              </a:spcAft>
              <a:defRPr/>
            </a:lvl7pPr>
            <a:lvl8pPr indent="0" marL="1371600" marR="0" rtl="0" algn="ctr">
              <a:spcBef>
                <a:spcPts val="0"/>
              </a:spcBef>
              <a:spcAft>
                <a:spcPts val="0"/>
              </a:spcAft>
              <a:defRPr/>
            </a:lvl8pPr>
            <a:lvl9pPr indent="0" marL="1828800" marR="0" rtl="0" algn="ct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9" name="Shape 9"/>
          <p:cNvSpPr txBox="1"/>
          <p:nvPr>
            <p:ph idx="1" type="subTitle"/>
          </p:nvPr>
        </p:nvSpPr>
        <p:spPr>
          <a:xfrm>
            <a:off x="1371600" y="3886200"/>
            <a:ext cx="6400799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marL="0" marR="0" rtl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/>
            </a:lvl1pPr>
            <a:lvl2pPr indent="0" marL="457200" marR="0" rtl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/>
            </a:lvl2pPr>
            <a:lvl3pPr indent="0" marL="914400" marR="0" rtl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/>
            </a:lvl3pPr>
            <a:lvl4pPr indent="0" marL="1371600" marR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/>
            </a:lvl4pPr>
            <a:lvl5pPr indent="0" marL="1828800" marR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/>
            </a:lvl5pPr>
            <a:lvl6pPr indent="0" marL="2286000" marR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/>
            </a:lvl6pPr>
            <a:lvl7pPr indent="0" marL="2743200" marR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/>
            </a:lvl7pPr>
            <a:lvl8pPr indent="0" marL="3200400" marR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/>
            </a:lvl8pPr>
            <a:lvl9pPr indent="0" marL="3657600" marR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 txBox="1"/>
          <p:nvPr>
            <p:ph type="title"/>
          </p:nvPr>
        </p:nvSpPr>
        <p:spPr>
          <a:xfrm>
            <a:off x="722312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rtl="0" algn="l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39" name="Shape 39"/>
          <p:cNvSpPr txBox="1"/>
          <p:nvPr>
            <p:ph idx="1" type="body"/>
          </p:nvPr>
        </p:nvSpPr>
        <p:spPr>
          <a:xfrm>
            <a:off x="722312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marL="0" rtl="0">
              <a:spcBef>
                <a:spcPts val="0"/>
              </a:spcBef>
              <a:buFont typeface="Arial"/>
              <a:buNone/>
              <a:defRPr/>
            </a:lvl1pPr>
            <a:lvl2pPr indent="0" marL="457200" rtl="0">
              <a:spcBef>
                <a:spcPts val="0"/>
              </a:spcBef>
              <a:buFont typeface="Arial"/>
              <a:buNone/>
              <a:defRPr/>
            </a:lvl2pPr>
            <a:lvl3pPr indent="0" marL="914400" rtl="0">
              <a:spcBef>
                <a:spcPts val="0"/>
              </a:spcBef>
              <a:buFont typeface="Arial"/>
              <a:buNone/>
              <a:defRPr/>
            </a:lvl3pPr>
            <a:lvl4pPr indent="0" marL="1371600" rtl="0">
              <a:spcBef>
                <a:spcPts val="0"/>
              </a:spcBef>
              <a:buFont typeface="Arial"/>
              <a:buNone/>
              <a:defRPr/>
            </a:lvl4pPr>
            <a:lvl5pPr indent="0" marL="1828800" rtl="0">
              <a:spcBef>
                <a:spcPts val="0"/>
              </a:spcBef>
              <a:buFont typeface="Arial"/>
              <a:buNone/>
              <a:defRPr/>
            </a:lvl5pPr>
            <a:lvl6pPr indent="0" marL="2286000" rtl="0">
              <a:spcBef>
                <a:spcPts val="0"/>
              </a:spcBef>
              <a:buFont typeface="Arial"/>
              <a:buNone/>
              <a:defRPr/>
            </a:lvl6pPr>
            <a:lvl7pPr indent="0" marL="2743200" rtl="0">
              <a:spcBef>
                <a:spcPts val="0"/>
              </a:spcBef>
              <a:buFont typeface="Arial"/>
              <a:buNone/>
              <a:defRPr/>
            </a:lvl7pPr>
            <a:lvl8pPr indent="0" marL="3200400" rtl="0">
              <a:spcBef>
                <a:spcPts val="0"/>
              </a:spcBef>
              <a:buFont typeface="Arial"/>
              <a:buNone/>
              <a:defRPr/>
            </a:lvl8pPr>
            <a:lvl9pPr indent="0" marL="3657600" rtl="0">
              <a:spcBef>
                <a:spcPts val="0"/>
              </a:spcBef>
              <a:buFont typeface="A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">
  <p:cSld name="Title and Conten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rtl="0" algn="ctr">
              <a:spcBef>
                <a:spcPts val="0"/>
              </a:spcBef>
              <a:spcAft>
                <a:spcPts val="0"/>
              </a:spcAft>
              <a:defRPr/>
            </a:lvl1pPr>
            <a:lvl2pPr rtl="0" algn="ctr">
              <a:spcBef>
                <a:spcPts val="0"/>
              </a:spcBef>
              <a:spcAft>
                <a:spcPts val="0"/>
              </a:spcAft>
              <a:defRPr/>
            </a:lvl2pPr>
            <a:lvl3pPr rtl="0" algn="ctr">
              <a:spcBef>
                <a:spcPts val="0"/>
              </a:spcBef>
              <a:spcAft>
                <a:spcPts val="0"/>
              </a:spcAft>
              <a:defRPr/>
            </a:lvl3pPr>
            <a:lvl4pPr rtl="0" algn="ctr">
              <a:spcBef>
                <a:spcPts val="0"/>
              </a:spcBef>
              <a:spcAft>
                <a:spcPts val="0"/>
              </a:spcAft>
              <a:defRPr/>
            </a:lvl4pPr>
            <a:lvl5pPr rtl="0" algn="ctr">
              <a:spcBef>
                <a:spcPts val="0"/>
              </a:spcBef>
              <a:spcAft>
                <a:spcPts val="0"/>
              </a:spcAft>
              <a:defRPr/>
            </a:lvl5pPr>
            <a:lvl6pPr marL="457200" rtl="0" algn="ctr">
              <a:spcBef>
                <a:spcPts val="0"/>
              </a:spcBef>
              <a:spcAft>
                <a:spcPts val="0"/>
              </a:spcAft>
              <a:defRPr/>
            </a:lvl6pPr>
            <a:lvl7pPr marL="914400" rtl="0" algn="ctr">
              <a:spcBef>
                <a:spcPts val="0"/>
              </a:spcBef>
              <a:spcAft>
                <a:spcPts val="0"/>
              </a:spcAft>
              <a:defRPr/>
            </a:lvl7pPr>
            <a:lvl8pPr marL="1371600" rtl="0" algn="ctr">
              <a:spcBef>
                <a:spcPts val="0"/>
              </a:spcBef>
              <a:spcAft>
                <a:spcPts val="0"/>
              </a:spcAft>
              <a:defRPr/>
            </a:lvl8pPr>
            <a:lvl9pPr marL="1828800" rtl="0" algn="ct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42" name="Shape 42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3970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•"/>
              <a:defRPr/>
            </a:lvl1pPr>
            <a:lvl2pPr indent="-107950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–"/>
              <a:defRPr/>
            </a:lvl2pPr>
            <a:lvl3pPr indent="-76200" marL="11430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•"/>
              <a:defRPr/>
            </a:lvl3pPr>
            <a:lvl4pPr indent="-101600" marL="1600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–"/>
              <a:defRPr/>
            </a:lvl4pPr>
            <a:lvl5pPr indent="-101600" marL="2057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»"/>
              <a:defRPr/>
            </a:lvl5pPr>
            <a:lvl6pPr indent="-101600" marL="2514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»"/>
              <a:defRPr/>
            </a:lvl6pPr>
            <a:lvl7pPr indent="-101600" marL="2971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»"/>
              <a:defRPr/>
            </a:lvl7pPr>
            <a:lvl8pPr indent="-101600" marL="3429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»"/>
              <a:defRPr/>
            </a:lvl8pPr>
            <a:lvl9pPr indent="-101600" marL="3886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vertTitleAndTx">
  <p:cSld name="Vertical Title and Text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rtl="0" algn="ctr">
              <a:spcBef>
                <a:spcPts val="0"/>
              </a:spcBef>
              <a:spcAft>
                <a:spcPts val="0"/>
              </a:spcAft>
              <a:defRPr/>
            </a:lvl1pPr>
            <a:lvl2pPr rtl="0" algn="ctr">
              <a:spcBef>
                <a:spcPts val="0"/>
              </a:spcBef>
              <a:spcAft>
                <a:spcPts val="0"/>
              </a:spcAft>
              <a:defRPr/>
            </a:lvl2pPr>
            <a:lvl3pPr rtl="0" algn="ctr">
              <a:spcBef>
                <a:spcPts val="0"/>
              </a:spcBef>
              <a:spcAft>
                <a:spcPts val="0"/>
              </a:spcAft>
              <a:defRPr/>
            </a:lvl3pPr>
            <a:lvl4pPr rtl="0" algn="ctr">
              <a:spcBef>
                <a:spcPts val="0"/>
              </a:spcBef>
              <a:spcAft>
                <a:spcPts val="0"/>
              </a:spcAft>
              <a:defRPr/>
            </a:lvl4pPr>
            <a:lvl5pPr rtl="0" algn="ctr">
              <a:spcBef>
                <a:spcPts val="0"/>
              </a:spcBef>
              <a:spcAft>
                <a:spcPts val="0"/>
              </a:spcAft>
              <a:defRPr/>
            </a:lvl5pPr>
            <a:lvl6pPr marL="457200" rtl="0" algn="ctr">
              <a:spcBef>
                <a:spcPts val="0"/>
              </a:spcBef>
              <a:spcAft>
                <a:spcPts val="0"/>
              </a:spcAft>
              <a:defRPr/>
            </a:lvl6pPr>
            <a:lvl7pPr marL="914400" rtl="0" algn="ctr">
              <a:spcBef>
                <a:spcPts val="0"/>
              </a:spcBef>
              <a:spcAft>
                <a:spcPts val="0"/>
              </a:spcAft>
              <a:defRPr/>
            </a:lvl7pPr>
            <a:lvl8pPr marL="1371600" rtl="0" algn="ctr">
              <a:spcBef>
                <a:spcPts val="0"/>
              </a:spcBef>
              <a:spcAft>
                <a:spcPts val="0"/>
              </a:spcAft>
              <a:defRPr/>
            </a:lvl8pPr>
            <a:lvl9pPr marL="1828800" rtl="0" algn="ct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13" name="Shape 13"/>
          <p:cNvSpPr txBox="1"/>
          <p:nvPr>
            <p:ph idx="1" type="body"/>
          </p:nvPr>
        </p:nvSpPr>
        <p:spPr>
          <a:xfrm rot="5400000">
            <a:off x="541337" y="190500"/>
            <a:ext cx="5851525" cy="6019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3970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•"/>
              <a:defRPr/>
            </a:lvl1pPr>
            <a:lvl2pPr indent="-107950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–"/>
              <a:defRPr/>
            </a:lvl2pPr>
            <a:lvl3pPr indent="-76200" marL="11430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•"/>
              <a:defRPr/>
            </a:lvl3pPr>
            <a:lvl4pPr indent="-101600" marL="1600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–"/>
              <a:defRPr/>
            </a:lvl4pPr>
            <a:lvl5pPr indent="-101600" marL="2057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»"/>
              <a:defRPr/>
            </a:lvl5pPr>
            <a:lvl6pPr indent="-101600" marL="2514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»"/>
              <a:defRPr/>
            </a:lvl6pPr>
            <a:lvl7pPr indent="-101600" marL="2971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»"/>
              <a:defRPr/>
            </a:lvl7pPr>
            <a:lvl8pPr indent="-101600" marL="3429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»"/>
              <a:defRPr/>
            </a:lvl8pPr>
            <a:lvl9pPr indent="-101600" marL="3886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vertTx">
  <p:cSld name="Title and Vertical Text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rtl="0" algn="ctr">
              <a:spcBef>
                <a:spcPts val="0"/>
              </a:spcBef>
              <a:spcAft>
                <a:spcPts val="0"/>
              </a:spcAft>
              <a:defRPr/>
            </a:lvl1pPr>
            <a:lvl2pPr rtl="0" algn="ctr">
              <a:spcBef>
                <a:spcPts val="0"/>
              </a:spcBef>
              <a:spcAft>
                <a:spcPts val="0"/>
              </a:spcAft>
              <a:defRPr/>
            </a:lvl2pPr>
            <a:lvl3pPr rtl="0" algn="ctr">
              <a:spcBef>
                <a:spcPts val="0"/>
              </a:spcBef>
              <a:spcAft>
                <a:spcPts val="0"/>
              </a:spcAft>
              <a:defRPr/>
            </a:lvl3pPr>
            <a:lvl4pPr rtl="0" algn="ctr">
              <a:spcBef>
                <a:spcPts val="0"/>
              </a:spcBef>
              <a:spcAft>
                <a:spcPts val="0"/>
              </a:spcAft>
              <a:defRPr/>
            </a:lvl4pPr>
            <a:lvl5pPr rtl="0" algn="ctr">
              <a:spcBef>
                <a:spcPts val="0"/>
              </a:spcBef>
              <a:spcAft>
                <a:spcPts val="0"/>
              </a:spcAft>
              <a:defRPr/>
            </a:lvl5pPr>
            <a:lvl6pPr marL="457200" rtl="0" algn="ctr">
              <a:spcBef>
                <a:spcPts val="0"/>
              </a:spcBef>
              <a:spcAft>
                <a:spcPts val="0"/>
              </a:spcAft>
              <a:defRPr/>
            </a:lvl6pPr>
            <a:lvl7pPr marL="914400" rtl="0" algn="ctr">
              <a:spcBef>
                <a:spcPts val="0"/>
              </a:spcBef>
              <a:spcAft>
                <a:spcPts val="0"/>
              </a:spcAft>
              <a:defRPr/>
            </a:lvl7pPr>
            <a:lvl8pPr marL="1371600" rtl="0" algn="ctr">
              <a:spcBef>
                <a:spcPts val="0"/>
              </a:spcBef>
              <a:spcAft>
                <a:spcPts val="0"/>
              </a:spcAft>
              <a:defRPr/>
            </a:lvl8pPr>
            <a:lvl9pPr marL="1828800" rtl="0" algn="ct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16" name="Shape 16"/>
          <p:cNvSpPr txBox="1"/>
          <p:nvPr>
            <p:ph idx="1" type="body"/>
          </p:nvPr>
        </p:nvSpPr>
        <p:spPr>
          <a:xfrm rot="5400000">
            <a:off x="2309018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3970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•"/>
              <a:defRPr/>
            </a:lvl1pPr>
            <a:lvl2pPr indent="-107950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–"/>
              <a:defRPr/>
            </a:lvl2pPr>
            <a:lvl3pPr indent="-76200" marL="11430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•"/>
              <a:defRPr/>
            </a:lvl3pPr>
            <a:lvl4pPr indent="-101600" marL="1600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–"/>
              <a:defRPr/>
            </a:lvl4pPr>
            <a:lvl5pPr indent="-101600" marL="2057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»"/>
              <a:defRPr/>
            </a:lvl5pPr>
            <a:lvl6pPr indent="-101600" marL="2514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»"/>
              <a:defRPr/>
            </a:lvl6pPr>
            <a:lvl7pPr indent="-101600" marL="2971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»"/>
              <a:defRPr/>
            </a:lvl7pPr>
            <a:lvl8pPr indent="-101600" marL="3429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»"/>
              <a:defRPr/>
            </a:lvl8pPr>
            <a:lvl9pPr indent="-101600" marL="3886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picTx">
  <p:cSld name="Picture with Caption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/>
          <p:nvPr>
            <p:ph type="title"/>
          </p:nvPr>
        </p:nvSpPr>
        <p:spPr>
          <a:xfrm>
            <a:off x="1792288" y="4800600"/>
            <a:ext cx="5486399" cy="56673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rtl="0" algn="l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/>
          <p:nvPr>
            <p:ph idx="2" type="pic"/>
          </p:nvPr>
        </p:nvSpPr>
        <p:spPr>
          <a:xfrm>
            <a:off x="1792288" y="612775"/>
            <a:ext cx="5486399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20" name="Shape 20"/>
          <p:cNvSpPr txBox="1"/>
          <p:nvPr>
            <p:ph idx="1" type="body"/>
          </p:nvPr>
        </p:nvSpPr>
        <p:spPr>
          <a:xfrm>
            <a:off x="1792288" y="5367337"/>
            <a:ext cx="5486399" cy="80486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marL="0" rtl="0">
              <a:spcBef>
                <a:spcPts val="0"/>
              </a:spcBef>
              <a:buFont typeface="Arial"/>
              <a:buNone/>
              <a:defRPr/>
            </a:lvl1pPr>
            <a:lvl2pPr indent="0" marL="457200" rtl="0">
              <a:spcBef>
                <a:spcPts val="0"/>
              </a:spcBef>
              <a:buFont typeface="Arial"/>
              <a:buNone/>
              <a:defRPr/>
            </a:lvl2pPr>
            <a:lvl3pPr indent="0" marL="914400" rtl="0">
              <a:spcBef>
                <a:spcPts val="0"/>
              </a:spcBef>
              <a:buFont typeface="Arial"/>
              <a:buNone/>
              <a:defRPr/>
            </a:lvl3pPr>
            <a:lvl4pPr indent="0" marL="1371600" rtl="0">
              <a:spcBef>
                <a:spcPts val="0"/>
              </a:spcBef>
              <a:buFont typeface="Arial"/>
              <a:buNone/>
              <a:defRPr/>
            </a:lvl4pPr>
            <a:lvl5pPr indent="0" marL="1828800" rtl="0">
              <a:spcBef>
                <a:spcPts val="0"/>
              </a:spcBef>
              <a:buFont typeface="Arial"/>
              <a:buNone/>
              <a:defRPr/>
            </a:lvl5pPr>
            <a:lvl6pPr indent="0" marL="2286000" rtl="0">
              <a:spcBef>
                <a:spcPts val="0"/>
              </a:spcBef>
              <a:buFont typeface="Arial"/>
              <a:buNone/>
              <a:defRPr/>
            </a:lvl6pPr>
            <a:lvl7pPr indent="0" marL="2743200" rtl="0">
              <a:spcBef>
                <a:spcPts val="0"/>
              </a:spcBef>
              <a:buFont typeface="Arial"/>
              <a:buNone/>
              <a:defRPr/>
            </a:lvl7pPr>
            <a:lvl8pPr indent="0" marL="3200400" rtl="0">
              <a:spcBef>
                <a:spcPts val="0"/>
              </a:spcBef>
              <a:buFont typeface="Arial"/>
              <a:buNone/>
              <a:defRPr/>
            </a:lvl8pPr>
            <a:lvl9pPr indent="0" marL="3657600" rtl="0">
              <a:spcBef>
                <a:spcPts val="0"/>
              </a:spcBef>
              <a:buFont typeface="A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Tx">
  <p:cSld name="Content with Caption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/>
          <p:nvPr>
            <p:ph type="title"/>
          </p:nvPr>
        </p:nvSpPr>
        <p:spPr>
          <a:xfrm>
            <a:off x="457200" y="273050"/>
            <a:ext cx="3008313" cy="116204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rtl="0" algn="l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23" name="Shape 23"/>
          <p:cNvSpPr txBox="1"/>
          <p:nvPr>
            <p:ph idx="1" type="body"/>
          </p:nvPr>
        </p:nvSpPr>
        <p:spPr>
          <a:xfrm>
            <a:off x="3575050" y="273050"/>
            <a:ext cx="5111750" cy="585311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24" name="Shape 24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marL="0" rtl="0">
              <a:spcBef>
                <a:spcPts val="0"/>
              </a:spcBef>
              <a:buFont typeface="Arial"/>
              <a:buNone/>
              <a:defRPr/>
            </a:lvl1pPr>
            <a:lvl2pPr indent="0" marL="457200" rtl="0">
              <a:spcBef>
                <a:spcPts val="0"/>
              </a:spcBef>
              <a:buFont typeface="Arial"/>
              <a:buNone/>
              <a:defRPr/>
            </a:lvl2pPr>
            <a:lvl3pPr indent="0" marL="914400" rtl="0">
              <a:spcBef>
                <a:spcPts val="0"/>
              </a:spcBef>
              <a:buFont typeface="Arial"/>
              <a:buNone/>
              <a:defRPr/>
            </a:lvl3pPr>
            <a:lvl4pPr indent="0" marL="1371600" rtl="0">
              <a:spcBef>
                <a:spcPts val="0"/>
              </a:spcBef>
              <a:buFont typeface="Arial"/>
              <a:buNone/>
              <a:defRPr/>
            </a:lvl4pPr>
            <a:lvl5pPr indent="0" marL="1828800" rtl="0">
              <a:spcBef>
                <a:spcPts val="0"/>
              </a:spcBef>
              <a:buFont typeface="Arial"/>
              <a:buNone/>
              <a:defRPr/>
            </a:lvl5pPr>
            <a:lvl6pPr indent="0" marL="2286000" rtl="0">
              <a:spcBef>
                <a:spcPts val="0"/>
              </a:spcBef>
              <a:buFont typeface="Arial"/>
              <a:buNone/>
              <a:defRPr/>
            </a:lvl6pPr>
            <a:lvl7pPr indent="0" marL="2743200" rtl="0">
              <a:spcBef>
                <a:spcPts val="0"/>
              </a:spcBef>
              <a:buFont typeface="Arial"/>
              <a:buNone/>
              <a:defRPr/>
            </a:lvl7pPr>
            <a:lvl8pPr indent="0" marL="3200400" rtl="0">
              <a:spcBef>
                <a:spcPts val="0"/>
              </a:spcBef>
              <a:buFont typeface="Arial"/>
              <a:buNone/>
              <a:defRPr/>
            </a:lvl8pPr>
            <a:lvl9pPr indent="0" marL="3657600" rtl="0">
              <a:spcBef>
                <a:spcPts val="0"/>
              </a:spcBef>
              <a:buFont typeface="A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rtl="0" algn="ctr">
              <a:spcBef>
                <a:spcPts val="0"/>
              </a:spcBef>
              <a:spcAft>
                <a:spcPts val="0"/>
              </a:spcAft>
              <a:defRPr/>
            </a:lvl1pPr>
            <a:lvl2pPr rtl="0" algn="ctr">
              <a:spcBef>
                <a:spcPts val="0"/>
              </a:spcBef>
              <a:spcAft>
                <a:spcPts val="0"/>
              </a:spcAft>
              <a:defRPr/>
            </a:lvl2pPr>
            <a:lvl3pPr rtl="0" algn="ctr">
              <a:spcBef>
                <a:spcPts val="0"/>
              </a:spcBef>
              <a:spcAft>
                <a:spcPts val="0"/>
              </a:spcAft>
              <a:defRPr/>
            </a:lvl3pPr>
            <a:lvl4pPr rtl="0" algn="ctr">
              <a:spcBef>
                <a:spcPts val="0"/>
              </a:spcBef>
              <a:spcAft>
                <a:spcPts val="0"/>
              </a:spcAft>
              <a:defRPr/>
            </a:lvl4pPr>
            <a:lvl5pPr rtl="0" algn="ctr">
              <a:spcBef>
                <a:spcPts val="0"/>
              </a:spcBef>
              <a:spcAft>
                <a:spcPts val="0"/>
              </a:spcAft>
              <a:defRPr/>
            </a:lvl5pPr>
            <a:lvl6pPr marL="457200" rtl="0" algn="ctr">
              <a:spcBef>
                <a:spcPts val="0"/>
              </a:spcBef>
              <a:spcAft>
                <a:spcPts val="0"/>
              </a:spcAft>
              <a:defRPr/>
            </a:lvl6pPr>
            <a:lvl7pPr marL="914400" rtl="0" algn="ctr">
              <a:spcBef>
                <a:spcPts val="0"/>
              </a:spcBef>
              <a:spcAft>
                <a:spcPts val="0"/>
              </a:spcAft>
              <a:defRPr/>
            </a:lvl7pPr>
            <a:lvl8pPr marL="1371600" rtl="0" algn="ctr">
              <a:spcBef>
                <a:spcPts val="0"/>
              </a:spcBef>
              <a:spcAft>
                <a:spcPts val="0"/>
              </a:spcAft>
              <a:defRPr/>
            </a:lvl8pPr>
            <a:lvl9pPr marL="1828800" rtl="0" algn="ct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TxTwoObj">
  <p:cSld name="Comparison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29" name="Shape 29"/>
          <p:cNvSpPr txBox="1"/>
          <p:nvPr>
            <p:ph idx="1" type="body"/>
          </p:nvPr>
        </p:nvSpPr>
        <p:spPr>
          <a:xfrm>
            <a:off x="457200" y="1535112"/>
            <a:ext cx="4040187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marL="0" rtl="0">
              <a:spcBef>
                <a:spcPts val="0"/>
              </a:spcBef>
              <a:buFont typeface="Arial"/>
              <a:buNone/>
              <a:defRPr/>
            </a:lvl1pPr>
            <a:lvl2pPr indent="0" marL="457200" rtl="0">
              <a:spcBef>
                <a:spcPts val="0"/>
              </a:spcBef>
              <a:buFont typeface="Arial"/>
              <a:buNone/>
              <a:defRPr/>
            </a:lvl2pPr>
            <a:lvl3pPr indent="0" marL="914400" rtl="0">
              <a:spcBef>
                <a:spcPts val="0"/>
              </a:spcBef>
              <a:buFont typeface="Arial"/>
              <a:buNone/>
              <a:defRPr/>
            </a:lvl3pPr>
            <a:lvl4pPr indent="0" marL="1371600" rtl="0">
              <a:spcBef>
                <a:spcPts val="0"/>
              </a:spcBef>
              <a:buFont typeface="Arial"/>
              <a:buNone/>
              <a:defRPr/>
            </a:lvl4pPr>
            <a:lvl5pPr indent="0" marL="1828800" rtl="0">
              <a:spcBef>
                <a:spcPts val="0"/>
              </a:spcBef>
              <a:buFont typeface="Arial"/>
              <a:buNone/>
              <a:defRPr/>
            </a:lvl5pPr>
            <a:lvl6pPr indent="0" marL="2286000" rtl="0">
              <a:spcBef>
                <a:spcPts val="0"/>
              </a:spcBef>
              <a:buFont typeface="Arial"/>
              <a:buNone/>
              <a:defRPr/>
            </a:lvl6pPr>
            <a:lvl7pPr indent="0" marL="2743200" rtl="0">
              <a:spcBef>
                <a:spcPts val="0"/>
              </a:spcBef>
              <a:buFont typeface="Arial"/>
              <a:buNone/>
              <a:defRPr/>
            </a:lvl7pPr>
            <a:lvl8pPr indent="0" marL="3200400" rtl="0">
              <a:spcBef>
                <a:spcPts val="0"/>
              </a:spcBef>
              <a:buFont typeface="Arial"/>
              <a:buNone/>
              <a:defRPr/>
            </a:lvl8pPr>
            <a:lvl9pPr indent="0" marL="3657600" rtl="0">
              <a:spcBef>
                <a:spcPts val="0"/>
              </a:spcBef>
              <a:buFont typeface="Arial"/>
              <a:buNone/>
              <a:defRPr/>
            </a:lvl9pPr>
          </a:lstStyle>
          <a:p/>
        </p:txBody>
      </p:sp>
      <p:sp>
        <p:nvSpPr>
          <p:cNvPr id="30" name="Shape 30"/>
          <p:cNvSpPr txBox="1"/>
          <p:nvPr>
            <p:ph idx="2" type="body"/>
          </p:nvPr>
        </p:nvSpPr>
        <p:spPr>
          <a:xfrm>
            <a:off x="457200" y="2174875"/>
            <a:ext cx="4040187" cy="395128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31" name="Shape 31"/>
          <p:cNvSpPr txBox="1"/>
          <p:nvPr>
            <p:ph idx="3" type="body"/>
          </p:nvPr>
        </p:nvSpPr>
        <p:spPr>
          <a:xfrm>
            <a:off x="4645025" y="1535112"/>
            <a:ext cx="4041774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marL="0" rtl="0">
              <a:spcBef>
                <a:spcPts val="0"/>
              </a:spcBef>
              <a:buFont typeface="Arial"/>
              <a:buNone/>
              <a:defRPr/>
            </a:lvl1pPr>
            <a:lvl2pPr indent="0" marL="457200" rtl="0">
              <a:spcBef>
                <a:spcPts val="0"/>
              </a:spcBef>
              <a:buFont typeface="Arial"/>
              <a:buNone/>
              <a:defRPr/>
            </a:lvl2pPr>
            <a:lvl3pPr indent="0" marL="914400" rtl="0">
              <a:spcBef>
                <a:spcPts val="0"/>
              </a:spcBef>
              <a:buFont typeface="Arial"/>
              <a:buNone/>
              <a:defRPr/>
            </a:lvl3pPr>
            <a:lvl4pPr indent="0" marL="1371600" rtl="0">
              <a:spcBef>
                <a:spcPts val="0"/>
              </a:spcBef>
              <a:buFont typeface="Arial"/>
              <a:buNone/>
              <a:defRPr/>
            </a:lvl4pPr>
            <a:lvl5pPr indent="0" marL="1828800" rtl="0">
              <a:spcBef>
                <a:spcPts val="0"/>
              </a:spcBef>
              <a:buFont typeface="Arial"/>
              <a:buNone/>
              <a:defRPr/>
            </a:lvl5pPr>
            <a:lvl6pPr indent="0" marL="2286000" rtl="0">
              <a:spcBef>
                <a:spcPts val="0"/>
              </a:spcBef>
              <a:buFont typeface="Arial"/>
              <a:buNone/>
              <a:defRPr/>
            </a:lvl6pPr>
            <a:lvl7pPr indent="0" marL="2743200" rtl="0">
              <a:spcBef>
                <a:spcPts val="0"/>
              </a:spcBef>
              <a:buFont typeface="Arial"/>
              <a:buNone/>
              <a:defRPr/>
            </a:lvl7pPr>
            <a:lvl8pPr indent="0" marL="3200400" rtl="0">
              <a:spcBef>
                <a:spcPts val="0"/>
              </a:spcBef>
              <a:buFont typeface="Arial"/>
              <a:buNone/>
              <a:defRPr/>
            </a:lvl8pPr>
            <a:lvl9pPr indent="0" marL="3657600" rtl="0">
              <a:spcBef>
                <a:spcPts val="0"/>
              </a:spcBef>
              <a:buFont typeface="Arial"/>
              <a:buNone/>
              <a:defRPr/>
            </a:lvl9pPr>
          </a:lstStyle>
          <a:p/>
        </p:txBody>
      </p:sp>
      <p:sp>
        <p:nvSpPr>
          <p:cNvPr id="32" name="Shape 32"/>
          <p:cNvSpPr txBox="1"/>
          <p:nvPr>
            <p:ph idx="4" type="body"/>
          </p:nvPr>
        </p:nvSpPr>
        <p:spPr>
          <a:xfrm>
            <a:off x="4645025" y="2174875"/>
            <a:ext cx="4041774" cy="395128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Obj">
  <p:cSld name="Two Conten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rtl="0" algn="ctr">
              <a:spcBef>
                <a:spcPts val="0"/>
              </a:spcBef>
              <a:spcAft>
                <a:spcPts val="0"/>
              </a:spcAft>
              <a:defRPr/>
            </a:lvl1pPr>
            <a:lvl2pPr rtl="0" algn="ctr">
              <a:spcBef>
                <a:spcPts val="0"/>
              </a:spcBef>
              <a:spcAft>
                <a:spcPts val="0"/>
              </a:spcAft>
              <a:defRPr/>
            </a:lvl2pPr>
            <a:lvl3pPr rtl="0" algn="ctr">
              <a:spcBef>
                <a:spcPts val="0"/>
              </a:spcBef>
              <a:spcAft>
                <a:spcPts val="0"/>
              </a:spcAft>
              <a:defRPr/>
            </a:lvl3pPr>
            <a:lvl4pPr rtl="0" algn="ctr">
              <a:spcBef>
                <a:spcPts val="0"/>
              </a:spcBef>
              <a:spcAft>
                <a:spcPts val="0"/>
              </a:spcAft>
              <a:defRPr/>
            </a:lvl4pPr>
            <a:lvl5pPr rtl="0" algn="ctr">
              <a:spcBef>
                <a:spcPts val="0"/>
              </a:spcBef>
              <a:spcAft>
                <a:spcPts val="0"/>
              </a:spcAft>
              <a:defRPr/>
            </a:lvl5pPr>
            <a:lvl6pPr marL="457200" rtl="0" algn="ctr">
              <a:spcBef>
                <a:spcPts val="0"/>
              </a:spcBef>
              <a:spcAft>
                <a:spcPts val="0"/>
              </a:spcAft>
              <a:defRPr/>
            </a:lvl6pPr>
            <a:lvl7pPr marL="914400" rtl="0" algn="ctr">
              <a:spcBef>
                <a:spcPts val="0"/>
              </a:spcBef>
              <a:spcAft>
                <a:spcPts val="0"/>
              </a:spcAft>
              <a:defRPr/>
            </a:lvl7pPr>
            <a:lvl8pPr marL="1371600" rtl="0" algn="ctr">
              <a:spcBef>
                <a:spcPts val="0"/>
              </a:spcBef>
              <a:spcAft>
                <a:spcPts val="0"/>
              </a:spcAft>
              <a:defRPr/>
            </a:lvl8pPr>
            <a:lvl9pPr marL="1828800" rtl="0" algn="ct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35" name="Shape 35"/>
          <p:cNvSpPr txBox="1"/>
          <p:nvPr>
            <p:ph idx="1" type="body"/>
          </p:nvPr>
        </p:nvSpPr>
        <p:spPr>
          <a:xfrm>
            <a:off x="457200" y="1600200"/>
            <a:ext cx="4038599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36" name="Shape 36"/>
          <p:cNvSpPr txBox="1"/>
          <p:nvPr>
            <p:ph idx="2" type="body"/>
          </p:nvPr>
        </p:nvSpPr>
        <p:spPr>
          <a:xfrm>
            <a:off x="4648200" y="1600200"/>
            <a:ext cx="4038599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" Type="http://schemas.openxmlformats.org/officeDocument/2006/relationships/slideLayout" Target="../slideLayouts/slideLayout1.xml"/><Relationship Id="rId12" Type="http://schemas.openxmlformats.org/officeDocument/2006/relationships/slideLayout" Target="../slideLayouts/slideLayout11.xml"/><Relationship Id="rId13" Type="http://schemas.openxmlformats.org/officeDocument/2006/relationships/theme" Target="../theme/theme2.xml"/><Relationship Id="rId1" Type="http://schemas.openxmlformats.org/officeDocument/2006/relationships/image" Target="../media/image05.jpg"/><Relationship Id="rId4" Type="http://schemas.openxmlformats.org/officeDocument/2006/relationships/slideLayout" Target="../slideLayouts/slideLayout3.xml"/><Relationship Id="rId10" Type="http://schemas.openxmlformats.org/officeDocument/2006/relationships/slideLayout" Target="../slideLayouts/slideLayout9.xml"/><Relationship Id="rId3" Type="http://schemas.openxmlformats.org/officeDocument/2006/relationships/slideLayout" Target="../slideLayouts/slideLayout2.xml"/><Relationship Id="rId11" Type="http://schemas.openxmlformats.org/officeDocument/2006/relationships/slideLayout" Target="../slideLayouts/slideLayout10.xml"/><Relationship Id="rId9" Type="http://schemas.openxmlformats.org/officeDocument/2006/relationships/slideLayout" Target="../slideLayouts/slideLayout8.xml"/><Relationship Id="rId6" Type="http://schemas.openxmlformats.org/officeDocument/2006/relationships/slideLayout" Target="../slideLayouts/slideLayout5.xml"/><Relationship Id="rId5" Type="http://schemas.openxmlformats.org/officeDocument/2006/relationships/slideLayout" Target="../slideLayouts/slideLayout4.xml"/><Relationship Id="rId8" Type="http://schemas.openxmlformats.org/officeDocument/2006/relationships/slideLayout" Target="../slideLayouts/slideLayout7.xml"/><Relationship Id="rId7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4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hape 5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6"/>
          <p:cNvSpPr txBox="1"/>
          <p:nvPr/>
        </p:nvSpPr>
        <p:spPr>
          <a:xfrm>
            <a:off x="7962900" y="6375400"/>
            <a:ext cx="1073150" cy="3667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1" baseline="0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Page </a:t>
            </a:r>
            <a:fld id="{00000000-1234-1234-1234-123412341234}" type="slidenum">
              <a:rPr b="1" baseline="0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p:hf dt="0" ftr="0" hdr="0" sldNum="0"/>
  <p:txStyles>
    <p:title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3" Type="http://schemas.openxmlformats.org/officeDocument/2006/relationships/image" Target="../media/image11.png"/></Relationships>
</file>

<file path=ppt/slides/_rels/slide10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09.jpg"/><Relationship Id="rId3" Type="http://schemas.openxmlformats.org/officeDocument/2006/relationships/image" Target="../media/image14.jpg"/></Relationships>
</file>

<file path=ppt/slides/_rels/slide11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3" Type="http://schemas.openxmlformats.org/officeDocument/2006/relationships/image" Target="../media/image13.jpg"/></Relationships>
</file>

<file path=ppt/slides/_rels/slide13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3" Type="http://schemas.openxmlformats.org/officeDocument/2006/relationships/image" Target="../media/image15.jpg"/></Relationships>
</file>

<file path=ppt/slides/_rels/slide2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00.jpg"/><Relationship Id="rId3" Type="http://schemas.openxmlformats.org/officeDocument/2006/relationships/image" Target="../media/image06.jpg"/><Relationship Id="rId6" Type="http://schemas.openxmlformats.org/officeDocument/2006/relationships/image" Target="../media/image03.jpg"/><Relationship Id="rId5" Type="http://schemas.openxmlformats.org/officeDocument/2006/relationships/image" Target="../media/image02.jpg"/><Relationship Id="rId8" Type="http://schemas.openxmlformats.org/officeDocument/2006/relationships/image" Target="../media/image04.jpg"/><Relationship Id="rId7" Type="http://schemas.openxmlformats.org/officeDocument/2006/relationships/image" Target="../media/image01.jpg"/></Relationships>
</file>

<file path=ppt/slides/_rels/slide5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3" Type="http://schemas.openxmlformats.org/officeDocument/2006/relationships/image" Target="../media/image07.jpg"/></Relationships>
</file>

<file path=ppt/slides/_rels/slide6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3" Type="http://schemas.openxmlformats.org/officeDocument/2006/relationships/image" Target="../media/image08.png"/></Relationships>
</file>

<file path=ppt/slides/_rels/slide7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3" Type="http://schemas.openxmlformats.org/officeDocument/2006/relationships/image" Target="../media/image12.jpg"/></Relationships>
</file>

<file path=ppt/slides/_rels/slide8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3" Type="http://schemas.openxmlformats.org/officeDocument/2006/relationships/image" Target="../media/image16.png"/></Relationships>
</file>

<file path=ppt/slides/_rels/slide9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3" Type="http://schemas.openxmlformats.org/officeDocument/2006/relationships/image" Target="../media/image10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/>
          <p:nvPr/>
        </p:nvSpPr>
        <p:spPr>
          <a:xfrm>
            <a:off x="0" y="3758875"/>
            <a:ext cx="3467399" cy="3098999"/>
          </a:xfrm>
          <a:prstGeom prst="rect">
            <a:avLst/>
          </a:prstGeom>
          <a:solidFill>
            <a:srgbClr val="000000"/>
          </a:solidFill>
          <a:ln cap="flat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45" name="Shape 45"/>
          <p:cNvPicPr preferRelativeResize="0"/>
          <p:nvPr/>
        </p:nvPicPr>
        <p:blipFill rotWithShape="1">
          <a:blip r:embed="rId3">
            <a:alphaModFix amt="58000"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Shape 46"/>
          <p:cNvSpPr txBox="1"/>
          <p:nvPr/>
        </p:nvSpPr>
        <p:spPr>
          <a:xfrm>
            <a:off x="2040525" y="951225"/>
            <a:ext cx="4986299" cy="4740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rtl="0" algn="ctr">
              <a:spcBef>
                <a:spcPts val="0"/>
              </a:spcBef>
              <a:buNone/>
            </a:pPr>
            <a:r>
              <a:rPr b="1" lang="en-US" sz="3600">
                <a:solidFill>
                  <a:srgbClr val="FFFFFF"/>
                </a:solidFill>
              </a:rPr>
              <a:t>Super Enhanced Field-of-View</a:t>
            </a:r>
          </a:p>
          <a:p>
            <a:pPr rtl="0" algn="ctr">
              <a:spcBef>
                <a:spcPts val="0"/>
              </a:spcBef>
              <a:buNone/>
            </a:pPr>
            <a:r>
              <a:rPr b="1" lang="en-US" sz="3600">
                <a:solidFill>
                  <a:srgbClr val="FFFFFF"/>
                </a:solidFill>
              </a:rPr>
              <a:t>(S.E.F)</a:t>
            </a:r>
          </a:p>
          <a:p>
            <a:pPr rtl="0" algn="ctr">
              <a:spcBef>
                <a:spcPts val="0"/>
              </a:spcBef>
              <a:buNone/>
            </a:pPr>
            <a:r>
              <a:t/>
            </a:r>
            <a:endParaRPr b="1" sz="3600">
              <a:solidFill>
                <a:srgbClr val="FFFFFF"/>
              </a:solidFill>
            </a:endParaRPr>
          </a:p>
          <a:p>
            <a:pPr algn="ctr">
              <a:spcBef>
                <a:spcPts val="0"/>
              </a:spcBef>
              <a:buNone/>
            </a:pPr>
            <a:r>
              <a:rPr b="1" lang="en-US" sz="3600">
                <a:solidFill>
                  <a:srgbClr val="FFFFFF"/>
                </a:solidFill>
              </a:rPr>
              <a:t>Space Wearables</a:t>
            </a:r>
          </a:p>
        </p:txBody>
      </p:sp>
    </p:spTree>
  </p:cSld>
  <p:clrMapOvr>
    <a:masterClrMapping/>
  </p:clrMapOvr>
  <p:transition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US" sz="3000" u="sng">
                <a:solidFill>
                  <a:schemeClr val="lt1"/>
                </a:solidFill>
              </a:rPr>
              <a:t>Modular Universal Device</a:t>
            </a:r>
          </a:p>
        </p:txBody>
      </p:sp>
      <p:sp>
        <p:nvSpPr>
          <p:cNvPr id="124" name="Shape 124"/>
          <p:cNvSpPr txBox="1"/>
          <p:nvPr>
            <p:ph idx="1" type="body"/>
          </p:nvPr>
        </p:nvSpPr>
        <p:spPr>
          <a:xfrm>
            <a:off x="457200" y="1231300"/>
            <a:ext cx="8229600" cy="18518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2400">
                <a:solidFill>
                  <a:schemeClr val="lt1"/>
                </a:solidFill>
              </a:rPr>
              <a:t>Provides a universal power supply along with an Internet-of-Things base, extending interfacing devices’ (cameras, sensors, etc.) real-time feedback to both control and/or astronauts. </a:t>
            </a:r>
          </a:p>
          <a:p>
            <a:pPr indent="-139700" lvl="0" marL="537210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>
                <a:solidFill>
                  <a:srgbClr val="FFFFFF"/>
                </a:solidFill>
              </a:rPr>
              <a:t>Prototypes</a:t>
            </a:r>
          </a:p>
        </p:txBody>
      </p:sp>
      <p:pic>
        <p:nvPicPr>
          <p:cNvPr id="125" name="Shape 1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18375" y="3964125"/>
            <a:ext cx="2952249" cy="203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Shape 1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53725" y="3368275"/>
            <a:ext cx="3479025" cy="2181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2" name="Shape 132"/>
          <p:cNvSpPr txBox="1"/>
          <p:nvPr>
            <p:ph idx="1" type="body"/>
          </p:nvPr>
        </p:nvSpPr>
        <p:spPr>
          <a:xfrm>
            <a:off x="3069550" y="3750800"/>
            <a:ext cx="5449499" cy="14744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04800" lvl="0" marL="457200">
              <a:spcBef>
                <a:spcPts val="0"/>
              </a:spcBef>
              <a:buClr>
                <a:srgbClr val="FFFFFF"/>
              </a:buClr>
              <a:buSzPct val="50000"/>
              <a:buFont typeface="Arial"/>
              <a:buChar char="•"/>
            </a:pPr>
            <a:r>
              <a:rPr lang="en-US" sz="2400">
                <a:solidFill>
                  <a:schemeClr val="lt1"/>
                </a:solidFill>
              </a:rPr>
              <a:t>Strategically placed velcro for freedom of placement</a:t>
            </a:r>
          </a:p>
        </p:txBody>
      </p:sp>
      <p:sp>
        <p:nvSpPr>
          <p:cNvPr id="133" name="Shape 133"/>
          <p:cNvSpPr txBox="1"/>
          <p:nvPr>
            <p:ph idx="2"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0" lvl="0" marL="0" rtl="0" algn="r">
              <a:spcBef>
                <a:spcPts val="0"/>
              </a:spcBef>
              <a:buNone/>
            </a:pPr>
            <a:r>
              <a:rPr b="1" lang="en-US" sz="3000">
                <a:solidFill>
                  <a:srgbClr val="F3F3F3"/>
                </a:solidFill>
              </a:rPr>
              <a:t>Implementation</a:t>
            </a:r>
          </a:p>
        </p:txBody>
      </p:sp>
      <p:sp>
        <p:nvSpPr>
          <p:cNvPr id="134" name="Shape 134"/>
          <p:cNvSpPr txBox="1"/>
          <p:nvPr/>
        </p:nvSpPr>
        <p:spPr>
          <a:xfrm>
            <a:off x="115200" y="909800"/>
            <a:ext cx="8913599" cy="29294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-304800" lvl="1" marL="914400" marR="0" rtl="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ct val="50000"/>
              <a:buFont typeface="Arial"/>
              <a:buChar char="●"/>
            </a:pPr>
            <a:r>
              <a:rPr lang="en-US" sz="2400">
                <a:solidFill>
                  <a:srgbClr val="FFFFFF"/>
                </a:solidFill>
              </a:rPr>
              <a:t>Intel Edison microcomputer provides external devices a interface to the individual network</a:t>
            </a:r>
            <a:br>
              <a:rPr lang="en-US" sz="2400">
                <a:solidFill>
                  <a:srgbClr val="FFFFFF"/>
                </a:solidFill>
              </a:rPr>
            </a:br>
          </a:p>
          <a:p>
            <a:pPr indent="-304800" lvl="1" marL="914400" rtl="0">
              <a:lnSpc>
                <a:spcPct val="115000"/>
              </a:lnSpc>
              <a:spcBef>
                <a:spcPts val="560"/>
              </a:spcBef>
              <a:buClr>
                <a:srgbClr val="FFFFFF"/>
              </a:buClr>
              <a:buSzPct val="50000"/>
              <a:buFont typeface="Arial"/>
              <a:buChar char="●"/>
            </a:pPr>
            <a:r>
              <a:rPr lang="en-US" sz="2400">
                <a:solidFill>
                  <a:srgbClr val="FFFFFF"/>
                </a:solidFill>
              </a:rPr>
              <a:t>Bayonet-mounting plate provides a universal attachment for easy interchangeability.</a:t>
            </a:r>
          </a:p>
        </p:txBody>
      </p:sp>
    </p:spTree>
  </p:cSld>
  <p:clrMapOvr>
    <a:masterClrMapping/>
  </p:clrMapOvr>
  <p:transition spd="slow">
    <p:cut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0" name="Shape 140"/>
          <p:cNvSpPr txBox="1"/>
          <p:nvPr>
            <p:ph idx="2" type="title"/>
          </p:nvPr>
        </p:nvSpPr>
        <p:spPr>
          <a:xfrm>
            <a:off x="457200" y="273050"/>
            <a:ext cx="4866600" cy="6014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lang="en-US" sz="3600">
                <a:solidFill>
                  <a:schemeClr val="lt1"/>
                </a:solidFill>
              </a:rPr>
              <a:t>Bluemix Integration</a:t>
            </a:r>
          </a:p>
        </p:txBody>
      </p:sp>
      <p:pic>
        <p:nvPicPr>
          <p:cNvPr id="141" name="Shape 1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6850" y="3068500"/>
            <a:ext cx="5633973" cy="3610900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Shape 142"/>
          <p:cNvSpPr txBox="1"/>
          <p:nvPr>
            <p:ph idx="1" type="body"/>
          </p:nvPr>
        </p:nvSpPr>
        <p:spPr>
          <a:xfrm>
            <a:off x="742125" y="1734125"/>
            <a:ext cx="7382700" cy="2240099"/>
          </a:xfrm>
          <a:prstGeom prst="rect">
            <a:avLst/>
          </a:pr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2400">
                <a:solidFill>
                  <a:schemeClr val="lt1"/>
                </a:solidFill>
              </a:rPr>
              <a:t>Using Bluemix, the S.E.F. will utilize cloud processing to complete more complex tasks.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2400">
                <a:solidFill>
                  <a:schemeClr val="lt1"/>
                </a:solidFill>
              </a:rPr>
              <a:t> </a:t>
            </a:r>
          </a:p>
          <a:p>
            <a:pPr indent="-381000" lvl="0" marL="457200" rtl="0">
              <a:lnSpc>
                <a:spcPct val="115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●"/>
            </a:pPr>
            <a:r>
              <a:rPr lang="en-US" sz="2400">
                <a:solidFill>
                  <a:schemeClr val="lt1"/>
                </a:solidFill>
              </a:rPr>
              <a:t>3D imaging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2400">
              <a:solidFill>
                <a:schemeClr val="lt1"/>
              </a:solidFill>
            </a:endParaRPr>
          </a:p>
          <a:p>
            <a:pPr indent="-381000" lvl="0" marL="457200" rtl="0">
              <a:lnSpc>
                <a:spcPct val="115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●"/>
            </a:pPr>
            <a:r>
              <a:rPr lang="en-US" sz="2400">
                <a:solidFill>
                  <a:schemeClr val="lt1"/>
                </a:solidFill>
              </a:rPr>
              <a:t> External environment readouts.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2400">
              <a:solidFill>
                <a:schemeClr val="lt1"/>
              </a:solidFill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2400">
              <a:solidFill>
                <a:schemeClr val="lt1"/>
              </a:solidFill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2400">
              <a:solidFill>
                <a:schemeClr val="lt1"/>
              </a:solidFill>
            </a:endParaRPr>
          </a:p>
        </p:txBody>
      </p:sp>
    </p:spTree>
  </p:cSld>
  <p:clrMapOvr>
    <a:masterClrMapping/>
  </p:clrMapOvr>
  <p:transition spd="slow">
    <p:cut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 txBox="1"/>
          <p:nvPr>
            <p:ph type="title"/>
          </p:nvPr>
        </p:nvSpPr>
        <p:spPr>
          <a:xfrm>
            <a:off x="457200" y="139216"/>
            <a:ext cx="8229600" cy="11430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00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Thank You!!!</a:t>
            </a:r>
          </a:p>
        </p:txBody>
      </p:sp>
      <p:pic>
        <p:nvPicPr>
          <p:cNvPr id="148" name="Shape 1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6250" y="1094100"/>
            <a:ext cx="7096950" cy="466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/>
          <p:nvPr>
            <p:ph idx="1" type="body"/>
          </p:nvPr>
        </p:nvSpPr>
        <p:spPr>
          <a:xfrm>
            <a:off x="3251550" y="3531300"/>
            <a:ext cx="5860800" cy="2945699"/>
          </a:xfrm>
          <a:prstGeom prst="rect">
            <a:avLst/>
          </a:prstGeom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2400">
              <a:solidFill>
                <a:schemeClr val="lt1"/>
              </a:solidFill>
            </a:endParaRPr>
          </a:p>
          <a:p>
            <a:pPr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2400">
                <a:solidFill>
                  <a:schemeClr val="lt1"/>
                </a:solidFill>
              </a:rPr>
              <a:t>A wireless individual network integrates multiple scalable modular devices allowing for on-demand display and transfer of real-time data to astronauts and mission crew.</a:t>
            </a:r>
          </a:p>
        </p:txBody>
      </p:sp>
      <p:sp>
        <p:nvSpPr>
          <p:cNvPr id="52" name="Shape 52"/>
          <p:cNvSpPr txBox="1"/>
          <p:nvPr>
            <p:ph type="title"/>
          </p:nvPr>
        </p:nvSpPr>
        <p:spPr>
          <a:xfrm>
            <a:off x="457200" y="273050"/>
            <a:ext cx="3715800" cy="6014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600">
                <a:solidFill>
                  <a:schemeClr val="lt1"/>
                </a:solidFill>
              </a:rPr>
              <a:t>The Problem</a:t>
            </a:r>
          </a:p>
        </p:txBody>
      </p:sp>
      <p:sp>
        <p:nvSpPr>
          <p:cNvPr id="53" name="Shape 53"/>
          <p:cNvSpPr txBox="1"/>
          <p:nvPr>
            <p:ph idx="2" type="body"/>
          </p:nvPr>
        </p:nvSpPr>
        <p:spPr>
          <a:xfrm>
            <a:off x="675050" y="860700"/>
            <a:ext cx="7382700" cy="2240099"/>
          </a:xfrm>
          <a:prstGeom prst="rect">
            <a:avLst/>
          </a:prstGeom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2400">
                <a:solidFill>
                  <a:schemeClr val="lt1"/>
                </a:solidFill>
              </a:rPr>
              <a:t>Faced with constantly changing scenarios, an astronaut’s ability to react is often constrained by gear and utilities which don’t facilitate real-time feedback. </a:t>
            </a:r>
          </a:p>
        </p:txBody>
      </p:sp>
      <p:cxnSp>
        <p:nvCxnSpPr>
          <p:cNvPr id="54" name="Shape 54"/>
          <p:cNvCxnSpPr/>
          <p:nvPr/>
        </p:nvCxnSpPr>
        <p:spPr>
          <a:xfrm>
            <a:off x="245550" y="2841400"/>
            <a:ext cx="8652899" cy="900"/>
          </a:xfrm>
          <a:prstGeom prst="straightConnector1">
            <a:avLst/>
          </a:prstGeom>
          <a:noFill/>
          <a:ln cap="flat" w="19050">
            <a:solidFill>
              <a:srgbClr val="EFEFEF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55" name="Shape 55"/>
          <p:cNvSpPr txBox="1"/>
          <p:nvPr>
            <p:ph idx="3" type="title"/>
          </p:nvPr>
        </p:nvSpPr>
        <p:spPr>
          <a:xfrm>
            <a:off x="4385850" y="3253200"/>
            <a:ext cx="3715800" cy="6014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600">
                <a:solidFill>
                  <a:schemeClr val="lt1"/>
                </a:solidFill>
              </a:rPr>
              <a:t>The Solution</a:t>
            </a:r>
          </a:p>
        </p:txBody>
      </p:sp>
    </p:spTree>
  </p:cSld>
  <p:clrMapOvr>
    <a:masterClrMapping/>
  </p:clrMapOvr>
  <p:transition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/>
          <p:nvPr>
            <p:ph type="title"/>
          </p:nvPr>
        </p:nvSpPr>
        <p:spPr>
          <a:xfrm>
            <a:off x="457200" y="273050"/>
            <a:ext cx="3715800" cy="6014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600">
                <a:solidFill>
                  <a:schemeClr val="lt1"/>
                </a:solidFill>
              </a:rPr>
              <a:t>Approach</a:t>
            </a:r>
          </a:p>
        </p:txBody>
      </p:sp>
      <p:sp>
        <p:nvSpPr>
          <p:cNvPr id="61" name="Shape 61"/>
          <p:cNvSpPr txBox="1"/>
          <p:nvPr>
            <p:ph idx="1" type="body"/>
          </p:nvPr>
        </p:nvSpPr>
        <p:spPr>
          <a:xfrm>
            <a:off x="675050" y="1013100"/>
            <a:ext cx="7382700" cy="2240099"/>
          </a:xfrm>
          <a:prstGeom prst="rect">
            <a:avLst/>
          </a:prstGeom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2400">
                <a:solidFill>
                  <a:schemeClr val="lt1"/>
                </a:solidFill>
              </a:rPr>
              <a:t>Super Enhanced Field-of-View expands the astronaut's ability during extravehicular activity by feeding data from modular devices through a central microcomputer to a Heads-Up-Display.</a:t>
            </a:r>
          </a:p>
        </p:txBody>
      </p:sp>
      <p:sp>
        <p:nvSpPr>
          <p:cNvPr id="62" name="Shape 62"/>
          <p:cNvSpPr txBox="1"/>
          <p:nvPr>
            <p:ph idx="2" type="title"/>
          </p:nvPr>
        </p:nvSpPr>
        <p:spPr>
          <a:xfrm>
            <a:off x="3928650" y="3634200"/>
            <a:ext cx="3715800" cy="6014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600">
                <a:solidFill>
                  <a:schemeClr val="lt1"/>
                </a:solidFill>
              </a:rPr>
              <a:t>Features</a:t>
            </a:r>
          </a:p>
        </p:txBody>
      </p:sp>
      <p:cxnSp>
        <p:nvCxnSpPr>
          <p:cNvPr id="63" name="Shape 63"/>
          <p:cNvCxnSpPr/>
          <p:nvPr/>
        </p:nvCxnSpPr>
        <p:spPr>
          <a:xfrm>
            <a:off x="245550" y="3451000"/>
            <a:ext cx="8652899" cy="900"/>
          </a:xfrm>
          <a:prstGeom prst="straightConnector1">
            <a:avLst/>
          </a:prstGeom>
          <a:noFill/>
          <a:ln cap="flat" w="19050">
            <a:solidFill>
              <a:srgbClr val="EFEFEF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64" name="Shape 64"/>
          <p:cNvSpPr txBox="1"/>
          <p:nvPr>
            <p:ph idx="3" type="body"/>
          </p:nvPr>
        </p:nvSpPr>
        <p:spPr>
          <a:xfrm>
            <a:off x="3989000" y="4174325"/>
            <a:ext cx="4909500" cy="2240099"/>
          </a:xfrm>
          <a:prstGeom prst="rect">
            <a:avLst/>
          </a:prstGeom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indent="-381000" lvl="0" marL="914400" rtl="0">
              <a:lnSpc>
                <a:spcPct val="150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✓"/>
            </a:pPr>
            <a:r>
              <a:rPr lang="en-US" sz="2400">
                <a:solidFill>
                  <a:schemeClr val="lt1"/>
                </a:solidFill>
              </a:rPr>
              <a:t>Modular Components</a:t>
            </a:r>
          </a:p>
          <a:p>
            <a:pPr indent="-381000" lvl="0" marL="914400" rtl="0">
              <a:lnSpc>
                <a:spcPct val="150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✓"/>
            </a:pPr>
            <a:r>
              <a:rPr lang="en-US" sz="2400">
                <a:solidFill>
                  <a:schemeClr val="lt1"/>
                </a:solidFill>
              </a:rPr>
              <a:t>Adaptability to Mission</a:t>
            </a:r>
          </a:p>
          <a:p>
            <a:pPr indent="-381000" lvl="0" marL="914400" rtl="0">
              <a:lnSpc>
                <a:spcPct val="150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✓"/>
            </a:pPr>
            <a:r>
              <a:rPr lang="en-US" sz="2400">
                <a:solidFill>
                  <a:schemeClr val="lt1"/>
                </a:solidFill>
              </a:rPr>
              <a:t>Intercommunication</a:t>
            </a:r>
          </a:p>
          <a:p>
            <a:pPr indent="-381000" lvl="0" marL="914400" rtl="0">
              <a:lnSpc>
                <a:spcPct val="150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✓"/>
            </a:pPr>
            <a:r>
              <a:rPr i="1" lang="en-US" sz="2400">
                <a:solidFill>
                  <a:schemeClr val="lt1"/>
                </a:solidFill>
              </a:rPr>
              <a:t>Redundancy</a:t>
            </a:r>
          </a:p>
        </p:txBody>
      </p:sp>
    </p:spTree>
  </p:cSld>
  <p:clrMapOvr>
    <a:masterClrMapping/>
  </p:clrMapOvr>
  <p:transition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/>
          <p:nvPr>
            <p:ph type="title"/>
          </p:nvPr>
        </p:nvSpPr>
        <p:spPr>
          <a:xfrm>
            <a:off x="457200" y="273050"/>
            <a:ext cx="3008399" cy="11619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0" name="Shape 70"/>
          <p:cNvSpPr txBox="1"/>
          <p:nvPr>
            <p:ph idx="1" type="body"/>
          </p:nvPr>
        </p:nvSpPr>
        <p:spPr>
          <a:xfrm>
            <a:off x="3575050" y="273050"/>
            <a:ext cx="5111699" cy="58529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71" name="Shape 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9812" y="837400"/>
            <a:ext cx="6379412" cy="4691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Shape 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2763589">
            <a:off x="5420513" y="2374681"/>
            <a:ext cx="525766" cy="457288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Shape 7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801902">
            <a:off x="4981700" y="1595151"/>
            <a:ext cx="252544" cy="377848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Shape 7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1933180">
            <a:off x="6669839" y="3315782"/>
            <a:ext cx="541070" cy="226431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Shape 7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741075">
            <a:off x="3865025" y="4100424"/>
            <a:ext cx="832100" cy="651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Shape 7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764425" y="3868425"/>
            <a:ext cx="645499" cy="70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7" name="Shape 77"/>
          <p:cNvCxnSpPr>
            <a:stCxn id="75" idx="3"/>
            <a:endCxn id="72" idx="2"/>
          </p:cNvCxnSpPr>
          <p:nvPr/>
        </p:nvCxnSpPr>
        <p:spPr>
          <a:xfrm flipH="1" rot="10800000">
            <a:off x="4687495" y="2762042"/>
            <a:ext cx="831300" cy="1575300"/>
          </a:xfrm>
          <a:prstGeom prst="straightConnector1">
            <a:avLst/>
          </a:prstGeom>
          <a:noFill/>
          <a:ln cap="flat" w="38100">
            <a:solidFill>
              <a:srgbClr val="9900FF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78" name="Shape 78"/>
          <p:cNvCxnSpPr>
            <a:stCxn id="74" idx="1"/>
            <a:endCxn id="72" idx="3"/>
          </p:cNvCxnSpPr>
          <p:nvPr/>
        </p:nvCxnSpPr>
        <p:spPr>
          <a:xfrm rot="10800000">
            <a:off x="5865798" y="2792638"/>
            <a:ext cx="845700" cy="780600"/>
          </a:xfrm>
          <a:prstGeom prst="straightConnector1">
            <a:avLst/>
          </a:prstGeom>
          <a:noFill/>
          <a:ln cap="flat" w="38100">
            <a:solidFill>
              <a:srgbClr val="9900FF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79" name="Shape 79"/>
          <p:cNvCxnSpPr>
            <a:stCxn id="73" idx="3"/>
          </p:cNvCxnSpPr>
          <p:nvPr/>
        </p:nvCxnSpPr>
        <p:spPr>
          <a:xfrm>
            <a:off x="5217292" y="1847272"/>
            <a:ext cx="321600" cy="408000"/>
          </a:xfrm>
          <a:prstGeom prst="straightConnector1">
            <a:avLst/>
          </a:prstGeom>
          <a:noFill/>
          <a:ln cap="flat" w="19050">
            <a:solidFill>
              <a:srgbClr val="9900FF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  <p:transition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b="1" lang="en-US" sz="3000" u="sng">
                <a:solidFill>
                  <a:schemeClr val="lt1"/>
                </a:solidFill>
              </a:rPr>
              <a:t>Wearable Microcomputer</a:t>
            </a:r>
          </a:p>
        </p:txBody>
      </p:sp>
      <p:sp>
        <p:nvSpPr>
          <p:cNvPr id="85" name="Shape 85"/>
          <p:cNvSpPr txBox="1"/>
          <p:nvPr>
            <p:ph idx="1" type="body"/>
          </p:nvPr>
        </p:nvSpPr>
        <p:spPr>
          <a:xfrm>
            <a:off x="457200" y="1066800"/>
            <a:ext cx="8229600" cy="1590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2400">
                <a:solidFill>
                  <a:srgbClr val="FFFFFF"/>
                </a:solidFill>
              </a:rPr>
              <a:t>The wearable microcomputer is an internally mounted device that interfaces with the current Display and Control Module for space suit life support readings.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86" name="Shape 86"/>
          <p:cNvSpPr txBox="1"/>
          <p:nvPr/>
        </p:nvSpPr>
        <p:spPr>
          <a:xfrm>
            <a:off x="1304100" y="2611775"/>
            <a:ext cx="7516799" cy="186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2400">
                <a:solidFill>
                  <a:srgbClr val="FFFFFF"/>
                </a:solidFill>
              </a:rPr>
              <a:t>It acts as a HUB and wireless router allowing for transfer of real-time data between the astronaut and mission crew.</a:t>
            </a:r>
          </a:p>
        </p:txBody>
      </p:sp>
      <p:pic>
        <p:nvPicPr>
          <p:cNvPr id="87" name="Shape 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09300" y="4564100"/>
            <a:ext cx="2702124" cy="1957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algn="r">
              <a:spcBef>
                <a:spcPts val="0"/>
              </a:spcBef>
              <a:buNone/>
            </a:pPr>
            <a:r>
              <a:rPr b="1" lang="en-US" sz="3000">
                <a:solidFill>
                  <a:srgbClr val="FFFFFF"/>
                </a:solidFill>
              </a:rPr>
              <a:t>Implementation</a:t>
            </a:r>
          </a:p>
        </p:txBody>
      </p:sp>
      <p:sp>
        <p:nvSpPr>
          <p:cNvPr id="93" name="Shape 93"/>
          <p:cNvSpPr txBox="1"/>
          <p:nvPr>
            <p:ph idx="1" type="body"/>
          </p:nvPr>
        </p:nvSpPr>
        <p:spPr>
          <a:xfrm>
            <a:off x="457200" y="1019245"/>
            <a:ext cx="8229600" cy="28928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2400" u="sng">
                <a:solidFill>
                  <a:srgbClr val="FFFFFF"/>
                </a:solidFill>
              </a:rPr>
              <a:t>Intel’s Edison Platform</a:t>
            </a:r>
          </a:p>
          <a:p>
            <a:pPr indent="-381000" lvl="0" marL="914400" rtl="0">
              <a:lnSpc>
                <a:spcPct val="115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</a:rPr>
              <a:t>Compact and Low Cost</a:t>
            </a:r>
          </a:p>
          <a:p>
            <a:pPr indent="-381000" lvl="0" marL="914400" rtl="0">
              <a:lnSpc>
                <a:spcPct val="115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</a:rPr>
              <a:t>High Performance/Low Power</a:t>
            </a:r>
          </a:p>
          <a:p>
            <a:pPr indent="-381000" lvl="0" marL="914400" rtl="0">
              <a:lnSpc>
                <a:spcPct val="115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</a:rPr>
              <a:t>Scalable, WiFi/Bluetooth Enabled</a:t>
            </a:r>
          </a:p>
          <a:p>
            <a:pPr indent="-381000" lvl="0" marL="914400" marR="0" rtl="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</a:rPr>
              <a:t>Cluster for Increased Processing</a:t>
            </a:r>
          </a:p>
          <a:p>
            <a:pPr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</p:txBody>
      </p:sp>
      <p:pic>
        <p:nvPicPr>
          <p:cNvPr id="94" name="Shape 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26465" y="3778300"/>
            <a:ext cx="3819110" cy="254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/>
          <p:nvPr>
            <p:ph type="title"/>
          </p:nvPr>
        </p:nvSpPr>
        <p:spPr>
          <a:xfrm>
            <a:off x="457200" y="274645"/>
            <a:ext cx="8229600" cy="738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US" sz="3000" u="sng">
                <a:solidFill>
                  <a:schemeClr val="lt1"/>
                </a:solidFill>
              </a:rPr>
              <a:t>Heads-up Display</a:t>
            </a:r>
          </a:p>
        </p:txBody>
      </p:sp>
      <p:sp>
        <p:nvSpPr>
          <p:cNvPr id="100" name="Shape 100"/>
          <p:cNvSpPr txBox="1"/>
          <p:nvPr>
            <p:ph idx="1" type="body"/>
          </p:nvPr>
        </p:nvSpPr>
        <p:spPr>
          <a:xfrm>
            <a:off x="457200" y="1219200"/>
            <a:ext cx="8229600" cy="11588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2400">
                <a:solidFill>
                  <a:srgbClr val="FFFFFF"/>
                </a:solidFill>
              </a:rPr>
              <a:t>Displays real-time feedback to the astronaut via reflections from LCD displays strategically placed within the helmet.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101" name="Shape 101"/>
          <p:cNvSpPr txBox="1"/>
          <p:nvPr/>
        </p:nvSpPr>
        <p:spPr>
          <a:xfrm>
            <a:off x="335350" y="2584650"/>
            <a:ext cx="4074599" cy="15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17500" lvl="0" marL="457200" rtl="0">
              <a:lnSpc>
                <a:spcPct val="115000"/>
              </a:lnSpc>
              <a:spcBef>
                <a:spcPts val="0"/>
              </a:spcBef>
              <a:buClr>
                <a:srgbClr val="FFFFFF"/>
              </a:buClr>
              <a:buSzPct val="58333"/>
              <a:buFont typeface="Arial"/>
              <a:buChar char="●"/>
            </a:pPr>
            <a:r>
              <a:rPr lang="en-US" sz="2400">
                <a:solidFill>
                  <a:srgbClr val="FFFFFF"/>
                </a:solidFill>
              </a:rPr>
              <a:t>Practical and Simple</a:t>
            </a:r>
          </a:p>
          <a:p>
            <a:pPr indent="-317500" lvl="0" marL="457200" rtl="0">
              <a:lnSpc>
                <a:spcPct val="115000"/>
              </a:lnSpc>
              <a:spcBef>
                <a:spcPts val="0"/>
              </a:spcBef>
              <a:buClr>
                <a:srgbClr val="FFFFFF"/>
              </a:buClr>
              <a:buSzPct val="58333"/>
              <a:buFont typeface="Arial"/>
              <a:buChar char="●"/>
            </a:pPr>
            <a:r>
              <a:rPr lang="en-US" sz="2400">
                <a:solidFill>
                  <a:srgbClr val="FFFFFF"/>
                </a:solidFill>
              </a:rPr>
              <a:t>Low Power Consumption</a:t>
            </a:r>
          </a:p>
          <a:p>
            <a:pPr indent="-317500" lvl="0" marL="457200" rtl="0">
              <a:lnSpc>
                <a:spcPct val="115000"/>
              </a:lnSpc>
              <a:spcBef>
                <a:spcPts val="0"/>
              </a:spcBef>
              <a:buClr>
                <a:srgbClr val="FFFFFF"/>
              </a:buClr>
              <a:buSzPct val="58333"/>
              <a:buFont typeface="Arial"/>
              <a:buChar char="●"/>
            </a:pPr>
            <a:r>
              <a:rPr lang="en-US" sz="2400">
                <a:solidFill>
                  <a:srgbClr val="FFFFFF"/>
                </a:solidFill>
              </a:rPr>
              <a:t>Inexpensive</a:t>
            </a:r>
          </a:p>
          <a:p>
            <a:pPr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</p:txBody>
      </p:sp>
      <p:pic>
        <p:nvPicPr>
          <p:cNvPr id="102" name="Shape 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2325" y="2210425"/>
            <a:ext cx="3185875" cy="398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Shape 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2850" y="2095950"/>
            <a:ext cx="5734553" cy="3839823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Shape 108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0" marL="0" algn="r">
              <a:spcBef>
                <a:spcPts val="0"/>
              </a:spcBef>
              <a:buNone/>
            </a:pPr>
            <a:r>
              <a:rPr b="1" lang="en-US" sz="3000">
                <a:solidFill>
                  <a:srgbClr val="F3F3F3"/>
                </a:solidFill>
              </a:rPr>
              <a:t>Implementation</a:t>
            </a:r>
          </a:p>
        </p:txBody>
      </p:sp>
      <p:sp>
        <p:nvSpPr>
          <p:cNvPr id="109" name="Shape 109"/>
          <p:cNvSpPr txBox="1"/>
          <p:nvPr>
            <p:ph idx="1" type="body"/>
          </p:nvPr>
        </p:nvSpPr>
        <p:spPr>
          <a:xfrm>
            <a:off x="457200" y="1304100"/>
            <a:ext cx="8229600" cy="21170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0" name="Shape 110"/>
          <p:cNvSpPr txBox="1"/>
          <p:nvPr/>
        </p:nvSpPr>
        <p:spPr>
          <a:xfrm>
            <a:off x="115200" y="880650"/>
            <a:ext cx="8913599" cy="268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-304800" lvl="1" marL="914400" rtl="0">
              <a:lnSpc>
                <a:spcPct val="115000"/>
              </a:lnSpc>
              <a:spcBef>
                <a:spcPts val="560"/>
              </a:spcBef>
              <a:buClr>
                <a:schemeClr val="lt1"/>
              </a:buClr>
              <a:buSzPct val="50000"/>
              <a:buFont typeface="Arial"/>
              <a:buChar char="●"/>
            </a:pPr>
            <a:r>
              <a:rPr lang="en-US" sz="2400">
                <a:solidFill>
                  <a:srgbClr val="FFFFFF"/>
                </a:solidFill>
              </a:rPr>
              <a:t>Dual Flex LCD screens for reflection image display within helmet</a:t>
            </a:r>
            <a:br>
              <a:rPr lang="en-US" sz="2400">
                <a:solidFill>
                  <a:srgbClr val="FFFFFF"/>
                </a:solidFill>
              </a:rPr>
            </a:br>
          </a:p>
          <a:p>
            <a:pPr indent="-304800" lvl="1" marL="914400" rtl="0">
              <a:lnSpc>
                <a:spcPct val="115000"/>
              </a:lnSpc>
              <a:spcBef>
                <a:spcPts val="560"/>
              </a:spcBef>
              <a:buClr>
                <a:srgbClr val="FFFFFF"/>
              </a:buClr>
              <a:buSzPct val="50000"/>
              <a:buFont typeface="Arial"/>
              <a:buChar char="●"/>
            </a:pPr>
            <a:r>
              <a:rPr lang="en-US" sz="2400">
                <a:solidFill>
                  <a:srgbClr val="FFFFFF"/>
                </a:solidFill>
              </a:rPr>
              <a:t>Wired connection to wearable computer for fast data transfer</a:t>
            </a:r>
          </a:p>
        </p:txBody>
      </p:sp>
    </p:spTree>
  </p:cSld>
  <p:clrMapOvr>
    <a:masterClrMapping/>
  </p:clrMapOvr>
  <p:transition spd="slow">
    <p:cut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 txBox="1"/>
          <p:nvPr>
            <p:ph type="title"/>
          </p:nvPr>
        </p:nvSpPr>
        <p:spPr>
          <a:xfrm>
            <a:off x="457200" y="273037"/>
            <a:ext cx="8229600" cy="1143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6" name="Shape 116"/>
          <p:cNvSpPr txBox="1"/>
          <p:nvPr>
            <p:ph idx="2" type="title"/>
          </p:nvPr>
        </p:nvSpPr>
        <p:spPr>
          <a:xfrm>
            <a:off x="1302600" y="273050"/>
            <a:ext cx="6538800" cy="6014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600">
                <a:solidFill>
                  <a:schemeClr val="lt1"/>
                </a:solidFill>
              </a:rPr>
              <a:t>Adaptability?</a:t>
            </a:r>
          </a:p>
        </p:txBody>
      </p:sp>
      <p:sp>
        <p:nvSpPr>
          <p:cNvPr id="117" name="Shape 117"/>
          <p:cNvSpPr txBox="1"/>
          <p:nvPr>
            <p:ph idx="1" type="body"/>
          </p:nvPr>
        </p:nvSpPr>
        <p:spPr>
          <a:xfrm>
            <a:off x="607975" y="948450"/>
            <a:ext cx="7382700" cy="2240099"/>
          </a:xfrm>
          <a:prstGeom prst="rect">
            <a:avLst/>
          </a:prstGeom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rtl="0">
              <a:lnSpc>
                <a:spcPct val="115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•"/>
            </a:pPr>
            <a:r>
              <a:rPr lang="en-US" sz="2400">
                <a:solidFill>
                  <a:schemeClr val="lt1"/>
                </a:solidFill>
              </a:rPr>
              <a:t>Every mission presents its own unique challenges</a:t>
            </a:r>
            <a:br>
              <a:rPr lang="en-US" sz="2400">
                <a:solidFill>
                  <a:schemeClr val="lt1"/>
                </a:solidFill>
              </a:rPr>
            </a:br>
          </a:p>
          <a:p>
            <a:pPr indent="-381000" lvl="0" marL="457200" rtl="0">
              <a:lnSpc>
                <a:spcPct val="115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•"/>
            </a:pPr>
            <a:r>
              <a:rPr lang="en-US" sz="2400">
                <a:solidFill>
                  <a:schemeClr val="lt1"/>
                </a:solidFill>
              </a:rPr>
              <a:t>Every mission requires specific toolsets </a:t>
            </a:r>
          </a:p>
        </p:txBody>
      </p:sp>
      <p:pic>
        <p:nvPicPr>
          <p:cNvPr id="118" name="Shape 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67275" y="3188550"/>
            <a:ext cx="5437099" cy="2998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ysClr lastClr="000000" val="windowText"/>
      </a:dk1>
      <a:lt1>
        <a:sysClr lastClr="FFFFFF" val="window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cap="flat" cmpd="sng" w="9525" algn="ctr">
          <a:solidFill>
            <a:schemeClr val="phClr">
              <a:shade val="95000"/>
              <a:satMod val="105000"/>
            </a:schemeClr>
          </a:solidFill>
          <a:prstDash val="solid"/>
        </a:ln>
        <a:ln cap="flat" cmpd="sng" w="25400" algn="ctr">
          <a:solidFill>
            <a:schemeClr val="phClr"/>
          </a:solidFill>
          <a:prstDash val="solid"/>
        </a:ln>
        <a:ln cap="flat" cmpd="sng" w="38100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rotWithShape="0" dir="5400000" dist="20000">
              <a:srgbClr val="000000">
                <a:alpha val="38000"/>
              </a:srgbClr>
            </a:outerShdw>
          </a:effectLst>
        </a:effectStyle>
        <a:effectStyle>
          <a:effectLst>
            <a:outerShdw blurRad="40000" rotWithShape="0" dir="5400000" dist="23000">
              <a:srgbClr val="000000">
                <a:alpha val="35000"/>
              </a:srgbClr>
            </a:outerShdw>
          </a:effectLst>
        </a:effectStyle>
        <a:effectStyle>
          <a:effectLst>
            <a:outerShdw blurRad="40000" rotWithShape="0" dir="5400000" dist="23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h="25400" w="635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b="180000" l="50000" r="50000" t="-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b="50000" l="50000" r="50000" t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</a:theme>
</file>

<file path=ppt/theme/theme2.xml><?xml version="1.0" encoding="utf-8"?>
<a:theme xmlns:a="http://schemas.openxmlformats.org/drawingml/2006/main" xmlns:r="http://schemas.openxmlformats.org/officeDocument/2006/relationships" name="Modèle par défaut">
  <a:themeElements>
    <a:clrScheme name="Modèle par défau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cap="flat" cmpd="sng" w="9525" algn="ctr">
          <a:solidFill>
            <a:schemeClr val="phClr">
              <a:shade val="95000"/>
              <a:satMod val="105000"/>
            </a:schemeClr>
          </a:solidFill>
          <a:prstDash val="solid"/>
        </a:ln>
        <a:ln cap="flat" cmpd="sng" w="25400" algn="ctr">
          <a:solidFill>
            <a:schemeClr val="phClr"/>
          </a:solidFill>
          <a:prstDash val="solid"/>
        </a:ln>
        <a:ln cap="flat" cmpd="sng" w="38100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rotWithShape="0" dir="5400000" dist="20000">
              <a:srgbClr val="000000">
                <a:alpha val="38000"/>
              </a:srgbClr>
            </a:outerShdw>
          </a:effectLst>
        </a:effectStyle>
        <a:effectStyle>
          <a:effectLst>
            <a:outerShdw blurRad="40000" rotWithShape="0" dir="5400000" dist="23000">
              <a:srgbClr val="000000">
                <a:alpha val="35000"/>
              </a:srgbClr>
            </a:outerShdw>
          </a:effectLst>
        </a:effectStyle>
        <a:effectStyle>
          <a:effectLst>
            <a:outerShdw blurRad="40000" rotWithShape="0" dir="5400000" dist="23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h="25400" w="635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b="180000" l="50000" r="50000" t="-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b="50000" l="50000" r="50000" t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cap="flat" cmpd="sng" w="9525" algn="ctr">
          <a:solidFill>
            <a:schemeClr val="phClr">
              <a:shade val="95000"/>
              <a:satMod val="105000"/>
            </a:schemeClr>
          </a:solidFill>
          <a:prstDash val="solid"/>
        </a:ln>
        <a:ln cap="flat" cmpd="sng" w="25400" algn="ctr">
          <a:solidFill>
            <a:schemeClr val="phClr"/>
          </a:solidFill>
          <a:prstDash val="solid"/>
        </a:ln>
        <a:ln cap="flat" cmpd="sng" w="38100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rotWithShape="0" dir="5400000" dist="20000">
              <a:srgbClr val="000000">
                <a:alpha val="38000"/>
              </a:srgbClr>
            </a:outerShdw>
          </a:effectLst>
        </a:effectStyle>
        <a:effectStyle>
          <a:effectLst>
            <a:outerShdw blurRad="40000" rotWithShape="0" dir="5400000" dist="23000">
              <a:srgbClr val="000000">
                <a:alpha val="35000"/>
              </a:srgbClr>
            </a:outerShdw>
          </a:effectLst>
        </a:effectStyle>
        <a:effectStyle>
          <a:effectLst>
            <a:outerShdw blurRad="40000" rotWithShape="0" dir="5400000" dist="23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h="25400" w="635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b="180000" l="50000" r="50000" t="-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b="50000" l="50000" r="50000" t="50000"/>
          </a:path>
        </a:gradFill>
      </a:bgFillStyleLst>
    </a:fmtScheme>
  </a:themeElements>
</a:theme>
</file>